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6" r:id="rId2"/>
    <p:sldId id="348" r:id="rId3"/>
    <p:sldId id="377" r:id="rId4"/>
    <p:sldId id="347" r:id="rId5"/>
    <p:sldId id="378" r:id="rId6"/>
    <p:sldId id="359" r:id="rId7"/>
    <p:sldId id="380" r:id="rId8"/>
    <p:sldId id="358" r:id="rId9"/>
    <p:sldId id="379" r:id="rId10"/>
    <p:sldId id="402" r:id="rId11"/>
    <p:sldId id="381" r:id="rId12"/>
    <p:sldId id="372" r:id="rId13"/>
    <p:sldId id="382" r:id="rId14"/>
    <p:sldId id="354" r:id="rId15"/>
    <p:sldId id="384" r:id="rId16"/>
    <p:sldId id="356" r:id="rId17"/>
    <p:sldId id="385" r:id="rId18"/>
    <p:sldId id="355" r:id="rId19"/>
    <p:sldId id="386" r:id="rId20"/>
    <p:sldId id="360" r:id="rId21"/>
    <p:sldId id="387" r:id="rId22"/>
    <p:sldId id="361" r:id="rId23"/>
    <p:sldId id="388" r:id="rId24"/>
    <p:sldId id="349" r:id="rId25"/>
    <p:sldId id="389" r:id="rId26"/>
    <p:sldId id="367" r:id="rId27"/>
    <p:sldId id="390" r:id="rId28"/>
    <p:sldId id="371" r:id="rId29"/>
    <p:sldId id="391" r:id="rId30"/>
    <p:sldId id="373" r:id="rId31"/>
    <p:sldId id="392" r:id="rId32"/>
    <p:sldId id="374" r:id="rId33"/>
    <p:sldId id="393" r:id="rId34"/>
    <p:sldId id="369" r:id="rId35"/>
    <p:sldId id="394" r:id="rId36"/>
    <p:sldId id="375" r:id="rId37"/>
    <p:sldId id="395" r:id="rId38"/>
    <p:sldId id="351" r:id="rId39"/>
    <p:sldId id="396" r:id="rId40"/>
    <p:sldId id="350" r:id="rId41"/>
    <p:sldId id="397" r:id="rId42"/>
    <p:sldId id="362" r:id="rId43"/>
    <p:sldId id="398" r:id="rId44"/>
    <p:sldId id="376" r:id="rId45"/>
    <p:sldId id="399" r:id="rId46"/>
    <p:sldId id="366" r:id="rId47"/>
    <p:sldId id="400" r:id="rId48"/>
    <p:sldId id="403" r:id="rId49"/>
    <p:sldId id="404" r:id="rId50"/>
    <p:sldId id="36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682"/>
    <a:srgbClr val="E9FDFD"/>
    <a:srgbClr val="2CF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3250" autoAdjust="0"/>
  </p:normalViewPr>
  <p:slideViewPr>
    <p:cSldViewPr>
      <p:cViewPr>
        <p:scale>
          <a:sx n="90" d="100"/>
          <a:sy n="90" d="100"/>
        </p:scale>
        <p:origin x="-7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5B05-7C21-4669-8AB8-24D93CF63C7B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09A99-62D1-4BA0-B467-EDD620C39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F436"/>
            </a:gs>
            <a:gs pos="17999">
              <a:srgbClr val="E9FDFD"/>
            </a:gs>
            <a:gs pos="36000">
              <a:srgbClr val="88F682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4AC1-11A4-4675-8A53-8927119898C6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2B0B-8E1F-44E1-B3BC-F979C6FBB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для старшеклассников</a:t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«Что, где, когда?»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55776" y="5301208"/>
            <a:ext cx="6131024" cy="792088"/>
          </a:xfrm>
        </p:spPr>
        <p:txBody>
          <a:bodyPr>
            <a:noAutofit/>
          </a:bodyPr>
          <a:lstStyle/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endParaRPr lang="ru-RU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Смирнова Надежда Михайловна –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математики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619672" y="2204864"/>
            <a:ext cx="4608512" cy="31353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motto_net_ua-86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53285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93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№5 «О системе счисления»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Древние греки пользовались десятичной системой счисления. Числа записывались с помощью букв греческого алфавита.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Когда-то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было 27.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девять букв заменяли собой цифры. Следующие девять букв – десятки, и наконец последние девять букв – сотни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 можно было записать любое число от 1 до 999. Например, поскольку буква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означала 10, а буква "дельта" – 4, то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дельта" – это 14.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 число обозначалось буквосочетанием "дельта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692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08712" cy="92211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системе счисления»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6779096" cy="492941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Комментарии: Это была непозиционная система счисления.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27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№6 «Древнеримская нумерация»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896544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Мысль выражать все числа знаками настолько проста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из-за этой простоты сложно осознать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сколь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она удивительна.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Цифры-условные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знаки для обозначения чисел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римской нумерации:М-1000, D– 500, C – 100, L – 50, X – 10, V – 5, I -1.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Увидев на фронтоне старого особняка запись MDCCLXXXIX , скажите, уважаемые знатоки, через 1 минуту в каком году этот дом был построен?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пользователь\Desktop\sxu7asbsgxykv9c79pk451a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4563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Древнеримская нумерация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5987008" cy="5145435"/>
          </a:xfrm>
        </p:spPr>
        <p:txBody>
          <a:bodyPr/>
          <a:lstStyle/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1789г.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2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 «О книгах»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608512" cy="453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хорошо известные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книги, плоды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сотрудничества двоих появились на свет в 1928-м и 1931-м годах.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чего, по мнению поэта и юмориста Михаила Векслера, у них в сумме 52 штуки?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пользователь\Desktop\knigi-starye-stopka-ochki-list-bumaga-le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683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608512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«О книгах»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003232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Ножек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Комментарии: У "12 стульев" и "Золотого теленка". Роман Ильи Ильфа и Евгения Петрова, написанный в 1927 году и являющийся первой совместной работой соавторов.  В 1928 году опубликован  в  художественно-литературном  журнале  «Тридцать дней».  В том же году издан отдельной книгой. В основе сюжета - поиски бриллиантов, спрятанных в одном из двенадцати стульев мадам Петуховой, однако история, изложенная в произведении, не ограничена рамками приключенческого жанра: в ней, по мнению исследователей, дан «глобальный образ эпохи».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Золотой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телёнок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роман Ильи Ильфа и Евгения Петрова, завершённый в 1931 году. В основе сюжета — дальнейшие приключения центрального персонажа «Двенадцати стульев» Остапа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6296" y="1600200"/>
            <a:ext cx="1450504" cy="45259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98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единицах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змерения»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можно измерять как в шведских физиках, так и в итальянских?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Angstrem-An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1683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Enrico_Fermi_1943-49_(croppe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388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единицах измерения»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20891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Длину.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Комментарии: Единицы измерения - ангстремы и ферми.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А́нгстрем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 единица измерения длины равная 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−10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 (приближенный диаметр орбиты электрона в невозбужденном атоме водорода. Названа в честь шведского физика и астронома Андерса Ангстрема,  предложившего её в 1868 году.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Фе́рми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единица измерения длины равная 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−15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 Названа в честь итальянского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Энрико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Ферми.. Единица удобна для применения в ядерной физике, поскольку характерные размеры атомных ядер  составляют несколько ферми.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593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056784" cy="7060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№9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букве фи»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518457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Отношение двух отрезков, образующих золотое сечение, называется коэффициентом золотого сечения и обозначается греческой буквой "фи". Предложивший это обозначение американский ученый Марк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интересовался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только математикой. Почему же выбрана именно эта буква?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196752"/>
            <a:ext cx="3106688" cy="492941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1\Desktop\321139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843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04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752528" cy="63408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букве фи»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Это первая буква имени древнегреческого скульптора Фидия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Комментарии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Фидий постоянно использовал золотое сечение в своих скульптурах.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40352" y="1600200"/>
            <a:ext cx="94644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9472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 «Японская мудрость»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Закончите японскую мудрость: "Знание зависит от учения, почет - от дел, благополучие - от усердия, а награда ..."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642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84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7809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 «Изобретение Паскаля и Лейбница»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604867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Изобретение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Блеза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Паскаля 1642 года существенно облегчило работу его отца - королевского интенданта Нормандии. В 1673 году изобретение Лейбница сделало возможным выполнять уже все операции. Оба ученых легко могли обойтись без помощи своих изобретений, чего не скажешь о 80% школьников, которые, согласно тестам, проведенным Министерством образования России, не смогут без современных вариантов изобретения XVII века выполнить ни одну операцию. Какое название получило изобретение Паскаля и Лейбница?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8184" y="1600201"/>
            <a:ext cx="2458616" cy="31969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1\Desktop\Lejbni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3762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310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«Изобретение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Паскаля и Лейбница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Ответ. Арифмометр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12360" y="1600200"/>
            <a:ext cx="87444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902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№11 «Об алмазах»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Какое правило неукоснительно соблюдается в отношении алмазов, масса которых больше 50 каратов?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Users\1\Desktop\Pod-Arhangelskom-nayden-sam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76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935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680520" cy="99412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алмазах»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Ответ. Им дают имена.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1600200"/>
            <a:ext cx="2098576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36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№12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Kelvinator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176464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циклических изменений магнитного поля Солнце периодически резко меняет свою активность. Александр Волков парадоксально сравнил Солнце с НИМ. Одна из моделей ЕГО называется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Kelvinator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[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кельвинАтор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]. Назовите ЕГО.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 descr="C:\Users\1\Desktop\1513619753_sol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2846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41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Kelvinator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 Холодильник.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Солнце меняет активность периодами, как бы включаясь и выключаясь подобно холодильнику. В названии одной из моделей холодильника есть единица измерения температуры.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А.В. Волков. 100 великих загадок астрономии. http://flibusta.is/b/370768/read</a:t>
            </a:r>
            <a:r>
              <a:rPr lang="ru-RU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314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9760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«Мистическая сила чисел»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59"/>
            <a:ext cx="3466728" cy="3096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37, 2, 3. Сочетанию этих 4-х чисел приписывается некая мистическая сила. Почему?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68759"/>
            <a:ext cx="4474840" cy="446449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1\Desktop\tochniy-numerologicheskiy-goroskop-na-2017-god-prognoz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59"/>
            <a:ext cx="4680520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135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85010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«Мистическая сила чисел»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 перемножении они дают в результате число 666- численное выражение имени "апокалиптического зверя" - антихриста.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195456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8745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«О древнем инструменте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инструмент,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 изобретен в Древней Греции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Умение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считалось верхом совершенства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решать задачи с его помощью – признаком большого 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 незаменим в архитектуре и строительстве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многие сотни лет конструкция этого предмета не изменилась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Назовите его.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C:\Users\1\Desktop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1113"/>
            <a:ext cx="4320480" cy="46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005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8501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древнем инструменте»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циркуль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9100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43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600" cy="77809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«Японская мудрость»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17567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Ответ. "... от судьбы (удачи)".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232" y="1600200"/>
            <a:ext cx="202656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45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22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Геронтологи предложили следующую классификацию: "пожилой возраст" - это люди от 60 до 74 лет, "старческий" - от 75 до 89 лет. А как они называют людей старше 90 лет?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194" name="Picture 2" descr="C:\Users\1\Desktop\liudi-v-100-le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348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возрасте»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Долгожители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869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декабре»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Двенадцатый месяц у нас называется “декабрь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происходит от греческого “дека” - десять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Отсюда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слово “декалитр” – 10л, “декада” - 10 дней и т.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Выходит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месяц декабрь носит название “десятый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”? Чем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объяснить это несоответствие?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9218" name="Picture 2" descr="C:\Users\1\Desktop\1322229213_dekabr2011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9"/>
            <a:ext cx="4176464" cy="50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845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888432" cy="77809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декабре»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раньше новый год начинался с марта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703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камнях»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Герои рассказа Сергея Лукьяненко "Фугу в мундире" занимаются устройством сада камней. Камни должны быть расставлены так, чтобы в любой точке сада из девяти камней были видны только восемь. Незадачливые работники потеряли отметки, показывающие, где нужно устанавливать камни. Как они вышли из положения?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1\Desktop\sad-kamney-na-d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8245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«О камнях»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Ответ. Положили всего восемь камней.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177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04656" cy="70609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39472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Царскосельском лицее у каждого учащегося на левой стороне шинели было нашито две цифры. У Пушкина - 1.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эти цифры означали?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1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1125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281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лицее»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Ответ. Номер комнаты лицеиста.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808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№19 «Славянское поверье»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одному славянскому поверью, земля стоит на НИХ. В классическом варианте известной игры "ОНИ" — это победа. Назовите ИХ двумя словами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13515"/>
            <a:ext cx="3608586" cy="2498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926442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3515"/>
            <a:ext cx="3608586" cy="25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0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«Славянское поверье»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 Четыре быка.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Комментарий: Четыре быка — победа в игре "быки и коровы". В Сербии полагали, что земля держится на четырех быках — черном на западе, сивом на юге, белом на севере и красном на востоке.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1. http://www.kulina.ru/articles/20263/ </a:t>
            </a:r>
            <a:r>
              <a:rPr lang="ru-RU" dirty="0"/>
              <a:t>   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937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№2 «Цифры»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Узнать мобильного оператора можно по трем цифрам +7(921)…..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+7(981)……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+7(911)…..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такой набор цифр?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1"/>
            <a:ext cx="3024336" cy="384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photo-181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31" y="1556792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166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иксе»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72272" cy="485740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произведении столетней давности Владимир Маяковский сравнивает весь мир с ИКСОМ. Какое имя собственное, известное со времен Древнего Рима, мы заменили ИКСОМ?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185122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56792"/>
            <a:ext cx="4320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172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иксе»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 Колизей.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Комментарий: Сто лет назад бушевала война. Колизей — древнеримский амфитеатр, где сражались гладиаторы. Маяковский обыгрывает фразу Шекспира "Весь мир — театр".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Источник(и):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1. В.В. Маяковский. Война и мир. http://az.lib.ru/m/majakowskij_w_w/text_0080.shtml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2. http://ru.wikipedia.org/wiki/Война_и_мир_(поэма)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1600200"/>
            <a:ext cx="44239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13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счётах»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Чем с математической точки зрения отличается русский абак - счеты - от древних абаков?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1"/>
            <a:ext cx="3384376" cy="384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935139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563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92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счётах»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Ответ. Системой счисления (в русских - десятеричная, в древних - пятеричная).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482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гостином дворе»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Что, согласно одному из объявлений в петербургском Гостином дворе, причем со ссылкой на один из законов Санкт-Петербурга, происходит 5 декабря, что - 17 марта, что - 2 июня, а что - 12 сентября?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052737"/>
            <a:ext cx="4186808" cy="3528392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098" name="Picture 2" descr="C:\Users\пользователь\Desktop\8595346cea0c92791dc77b2a3a820a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248472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25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гостином дворе»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Ответ. Наступают весна, лето, осень, зима.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4577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344816" cy="7060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 длины»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5468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в России с XVI века называли меру длины, равную длине фаланги указательного пальца, которая, в свою очередь, была равна 1,75 дюйма?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no-translate-detected_1232-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5283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996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мере длины»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Ответ. Вершок.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04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старинной книге»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Клод </a:t>
            </a:r>
            <a:r>
              <a:rPr lang="ru-RU" dirty="0" err="1"/>
              <a:t>Гаспар</a:t>
            </a:r>
            <a:r>
              <a:rPr lang="ru-RU" dirty="0"/>
              <a:t> Баше де </a:t>
            </a:r>
            <a:r>
              <a:rPr lang="ru-RU" dirty="0" err="1"/>
              <a:t>Мезириак</a:t>
            </a:r>
            <a:r>
              <a:rPr lang="ru-RU" dirty="0"/>
              <a:t>, считавшийся самым ученым человеком Франции, в начале XVII в. перевел эту книгу с греческого на латынь. Но гораздо больше прославил ее не переводчик, а один из читателей. Назовите его фамилию.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пользователь\Desktop\Old_Armenian_Book_by_devian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21" y="1484784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054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старинной книге»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Ответ: Ферма. </a:t>
            </a:r>
            <a:br>
              <a:rPr lang="ru-RU" dirty="0"/>
            </a:br>
            <a:r>
              <a:rPr lang="ru-RU" dirty="0"/>
              <a:t>Комментарии: На полях этой книги ("Арифметика" Диофанта) Ферма записал формулировку Великой Теоремы.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3454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392488" cy="92211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«Цифры»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Префикс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Комментарии:  Префикс - это прикрепленный впереди номера телефона код, который идет после международного кода страны (8 или +7). Например: 8 (914)... Так как мобильные коды не привязаны к конкретному географическому месту (в отличие от кодов стационарных телефонов), то их также называют негеографическими телефонными кодами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-кодами. Телефонные номера сотовых операторов десятизначные и начинаются с +79хх или с 89xx.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232" y="1600200"/>
            <a:ext cx="2026568" cy="45259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11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игру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866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 «О совершенном»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30824" cy="384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словам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Святого Августина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ЭТО совершенно не потому, что связано с божественным актом творения, а наоборот, ЭТО связано с божественным актом творения, потому что совершенно. Что же это?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960440" cy="283691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пользователь\Desktop\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662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256584" cy="77809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совершенном»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Число 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Комментарии: 6 – совершенное число. Бог создал мир за 6 дней.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743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 «О знаниях»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Многие не верят в ее существование. Однако Кант считал, что с нее начинается любое человеческое знание. А еще говорят, что она подводит только тех, у кого она есть. Назовите ее.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740224" cy="3629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044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711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знаниях»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Интуиция</a:t>
            </a:r>
          </a:p>
        </p:txBody>
      </p:sp>
    </p:spTree>
    <p:extLst>
      <p:ext uri="{BB962C8B-B14F-4D97-AF65-F5344CB8AC3E}">
        <p14:creationId xmlns:p14="http://schemas.microsoft.com/office/powerpoint/2010/main" val="26370432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1485</Words>
  <Application>Microsoft Office PowerPoint</Application>
  <PresentationFormat>Экран (4:3)</PresentationFormat>
  <Paragraphs>122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 Интеллектуальная игра  для старшеклассников  «Что, где, когда?»</vt:lpstr>
      <vt:lpstr>Вопрос №1 «Японская мудрость»</vt:lpstr>
      <vt:lpstr>«Японская мудрость»</vt:lpstr>
      <vt:lpstr>Вопрос №2 «Цифры»</vt:lpstr>
      <vt:lpstr>«Цифры»</vt:lpstr>
      <vt:lpstr>Вопрос №3 «О совершенном»</vt:lpstr>
      <vt:lpstr>«О совершенном»</vt:lpstr>
      <vt:lpstr>Вопрос №4 «О знаниях»</vt:lpstr>
      <vt:lpstr>«О знаниях»</vt:lpstr>
      <vt:lpstr>Вопрос №5 «О системе счисления»</vt:lpstr>
      <vt:lpstr>«О системе счисления»</vt:lpstr>
      <vt:lpstr>Вопрос №6 «Древнеримская нумерация»</vt:lpstr>
      <vt:lpstr>«Древнеримская нумерация»</vt:lpstr>
      <vt:lpstr>Вопрос №7 «О книгах»</vt:lpstr>
      <vt:lpstr>«О книгах»</vt:lpstr>
      <vt:lpstr>Вопрос №8 «О единицах измерения»</vt:lpstr>
      <vt:lpstr>«О единицах измерения»</vt:lpstr>
      <vt:lpstr>Вопрос №9 «О букве фи»</vt:lpstr>
      <vt:lpstr>«О букве фи»</vt:lpstr>
      <vt:lpstr>Вопрос №10 «Изобретение Паскаля и Лейбница»</vt:lpstr>
      <vt:lpstr>«Изобретение Паскаля и Лейбница»</vt:lpstr>
      <vt:lpstr>Вопрос №11 «Об алмазах»</vt:lpstr>
      <vt:lpstr>«Об алмазах»</vt:lpstr>
      <vt:lpstr>Вопрос №12 «Kelvinator»</vt:lpstr>
      <vt:lpstr>«Kelvinator»</vt:lpstr>
      <vt:lpstr>Вопрос №13 «Мистическая сила чисел»</vt:lpstr>
      <vt:lpstr>«Мистическая сила чисел»</vt:lpstr>
      <vt:lpstr>Вопрос №14 «О древнем инструменте»</vt:lpstr>
      <vt:lpstr>«О древнем инструменте»</vt:lpstr>
      <vt:lpstr>Вопрос №15 «О возрасте»</vt:lpstr>
      <vt:lpstr>«О возрасте»</vt:lpstr>
      <vt:lpstr>Вопрос №16 «О декабре»</vt:lpstr>
      <vt:lpstr>«О декабре»</vt:lpstr>
      <vt:lpstr>Вопрос №17 «О камнях»</vt:lpstr>
      <vt:lpstr>«О камнях»</vt:lpstr>
      <vt:lpstr>Вопрос №18 «О лицее»</vt:lpstr>
      <vt:lpstr>«О лицее»</vt:lpstr>
      <vt:lpstr>Вопрос №19 «Славянское поверье»</vt:lpstr>
      <vt:lpstr>«Славянское поверье»</vt:lpstr>
      <vt:lpstr>Вопрос №20 «Об иксе»</vt:lpstr>
      <vt:lpstr>«Об иксе»</vt:lpstr>
      <vt:lpstr>Вопрос №21 «О счётах»</vt:lpstr>
      <vt:lpstr>«О счётах»</vt:lpstr>
      <vt:lpstr>Вопрос №22 «О гостином дворе»</vt:lpstr>
      <vt:lpstr>«О гостином дворе»</vt:lpstr>
      <vt:lpstr>Вопрос №23 «О мере длины»</vt:lpstr>
      <vt:lpstr>«О мере длины»</vt:lpstr>
      <vt:lpstr>Вопрос №24 «О старинной книге»</vt:lpstr>
      <vt:lpstr>«О старинной книге»</vt:lpstr>
      <vt:lpstr>Презентация PowerPoint</vt:lpstr>
    </vt:vector>
  </TitlesOfParts>
  <Company>sh_4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«Решение многовариантных задач»</dc:title>
  <dc:creator>sh_4</dc:creator>
  <cp:lastModifiedBy>пользователь</cp:lastModifiedBy>
  <cp:revision>682</cp:revision>
  <dcterms:created xsi:type="dcterms:W3CDTF">2013-04-17T07:37:18Z</dcterms:created>
  <dcterms:modified xsi:type="dcterms:W3CDTF">2018-04-14T07:23:39Z</dcterms:modified>
</cp:coreProperties>
</file>