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80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77" r:id="rId22"/>
    <p:sldId id="278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6" autoAdjust="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EA972-07C5-401F-984E-906E91142129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CD73-4ADE-4759-8FF8-FBB541A03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CD73-4ADE-4759-8FF8-FBB541A039B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C6AC55-D466-4812-A7CE-4010CE09AC54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22DDD7-D75D-44B8-9176-88FBDEE8E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14.jpeg"/><Relationship Id="rId7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6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2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0" Type="http://schemas.openxmlformats.org/officeDocument/2006/relationships/slide" Target="slide21.xml"/><Relationship Id="rId4" Type="http://schemas.openxmlformats.org/officeDocument/2006/relationships/slide" Target="slide15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0px-Coat_of_Arms_of_Luga_(Leningrad_oblast)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708920"/>
            <a:ext cx="2214578" cy="2805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Знаменитые 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почетаемые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люди нашего края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Деятельность Митрополита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Мануила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Подвергался арестам в январе 1930 и 1932, в декабре 1933, апреле 1939. С февраля 1945 - епископ Оренбургский 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Бузулукский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 1949 осужден на 10 лет заключения в лагерь. Освобожден в 1955 и назначен управляющим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Чебоксарской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епархией, в январе 1956 утвержден епископом,  1956 – архиепископом, 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затемв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1962 - митрополитом. </a:t>
            </a:r>
          </a:p>
          <a:p>
            <a:pPr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1960 - кандидат богословия. С 1965 - на покое в Куйбышеве, где и скончался. Погребен в притворе Покровского кафедрального собора г. Самары (Куйбышев).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6578" y="631503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3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v_679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6440" y="2428868"/>
            <a:ext cx="3257560" cy="24431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Геннадий Петрович Нилов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5972188" cy="49974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Окончил Ленинградский государственный институт театра, музыки и кинематографии.</a:t>
            </a:r>
          </a:p>
          <a:p>
            <a:pPr algn="just">
              <a:buNone/>
            </a:pPr>
            <a:endParaRPr lang="ru-RU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В школе был руководителем драмкружка, где сам ставил спектакли, подбирал костюмы и грим для исполнителей. Одновременно Нилов увлекался спортом, занимаясь в спортивной школе Алексеева, по окончании которой получил 9 разрядов в различных видах спорта.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Геннадий Петрович Нилов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357298"/>
            <a:ext cx="4643470" cy="51435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Когда Павел Петрович снимался в фильме «Подвиг разведчика», то мальчик тоже участвовал в массовке. Затем, учась на четвертом курсе института, Нилов снялся в эпизодах фильмов «В твоих руках жизнь», «Шинель» и «Поднятая целина».</a:t>
            </a:r>
          </a:p>
          <a:p>
            <a:pPr algn="just">
              <a:buNone/>
            </a:pPr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 1959 году Геннадий Нилов окончил институт и был принят в штат киностудии «Ленфильм».</a:t>
            </a:r>
          </a:p>
        </p:txBody>
      </p:sp>
      <p:pic>
        <p:nvPicPr>
          <p:cNvPr id="4" name="Рисунок 3" descr="pv_67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428736"/>
            <a:ext cx="3286148" cy="246461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Рисунок 5" descr="pv_760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9" y="3964785"/>
            <a:ext cx="3286148" cy="246461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143636" y="610072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7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Геннадий Петрович Нилов</a:t>
            </a:r>
            <a:endParaRPr lang="ru-RU" b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7"/>
            <a:ext cx="9144000" cy="242570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just"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 1993 году Геннадий Нилов, отработав на «Ленфильме» 34 года, был сокращен из штата киностудии.</a:t>
            </a:r>
          </a:p>
          <a:p>
            <a:pPr algn="just"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Сын — Алексей Нилов, актёр</a:t>
            </a:r>
          </a:p>
          <a:p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pv_760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71942"/>
            <a:ext cx="3714744" cy="2786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pv_679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5" y="4071942"/>
            <a:ext cx="3714777" cy="278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53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4057630"/>
            <a:ext cx="2000264" cy="28003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929454" y="638647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7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8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65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Вячеслав Вульфович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Оснос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(1935-2009)  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5929322" cy="5357826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Российский, ранее советский, шахматист, международный мастер (1965), заслуженный тренер РСФСР (1974). Радиотехник. Участник 6 (1963—1968) чемпионатов СССР ,Спартакиад народов СССР (1963, 1967 и 1979; в составе команды Ленинграда). Чемпион Ленинграда (1971 и 1980). Участник международных турниров: Будапешт (1965) — 8-е; Ленинград (1967) — 6-8-е; Дебрецен (1969) — 1-е; </a:t>
            </a:r>
            <a:r>
              <a:rPr lang="ru-RU" dirty="0" err="1" smtClean="0"/>
              <a:t>Цинновиц</a:t>
            </a:r>
            <a:r>
              <a:rPr lang="ru-RU" dirty="0" smtClean="0"/>
              <a:t> (1971) — 5-7-е; Пловдив (1982) — 6-10-е места. Участник матчей Ленинград — Будапешт.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1500174"/>
            <a:ext cx="3214678" cy="5357826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200px-Vyacheslav_Osn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643050"/>
            <a:ext cx="2792850" cy="3505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143636" y="635795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lexander_Soloviev_1879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72200" y="1991519"/>
            <a:ext cx="2971800" cy="2943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Александр Константинович Соловьёв</a:t>
            </a:r>
            <a:b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(1846-1879)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5920"/>
            <a:ext cx="6215074" cy="48549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Родился в семье чиновника, за отличные успехи в уездном училище был зачислен на казённый счёт в гимназию в Петербурге.</a:t>
            </a:r>
          </a:p>
          <a:p>
            <a:pPr algn="just"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1865 году поступил на юридический факультет Петербургского университета, но со II курса был вынужден оставить его по недостатку средств.</a:t>
            </a:r>
          </a:p>
          <a:p>
            <a:pPr algn="just"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Выдержав экзамен на учителя, стал преподавать историю и географию в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Торопецком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уездном училище.</a:t>
            </a:r>
          </a:p>
          <a:p>
            <a:pPr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571480"/>
            <a:ext cx="2847873" cy="4305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961018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Александр Константинович Соловьёв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(1846-1879)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57432" y="2285991"/>
            <a:ext cx="6686568" cy="457200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Глубоко верующий аскет, Соловьёв, разочаровавшись в религии, с 1876 года примыкал к обществу «Земля и воля».</a:t>
            </a:r>
          </a:p>
          <a:p>
            <a:pPr algn="just"/>
            <a:r>
              <a:rPr lang="ru-RU" dirty="0" smtClean="0"/>
              <a:t>В 1877—1878 годах Соловьёв вел революционную пропаганду среди крестьян Поволжья.</a:t>
            </a:r>
          </a:p>
          <a:p>
            <a:pPr algn="just"/>
            <a:r>
              <a:rPr lang="ru-RU" dirty="0" smtClean="0"/>
              <a:t>2 апреля 1879 года совершил неудачное покушение на Александра II.</a:t>
            </a:r>
          </a:p>
          <a:p>
            <a:pPr algn="just"/>
            <a:r>
              <a:rPr lang="ru-RU" dirty="0" smtClean="0"/>
              <a:t>После попытки отравиться Соловьёв был арестован, приговорён к казни и повешен.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43636" y="642939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Фёдор Васильевич Степанов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(1867-1914)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186766" cy="452628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Учился у Карла </a:t>
            </a:r>
            <a:r>
              <a:rPr lang="ru-RU" dirty="0" err="1" smtClean="0"/>
              <a:t>Ватерстраата</a:t>
            </a:r>
            <a:r>
              <a:rPr lang="ru-RU" dirty="0" smtClean="0"/>
              <a:t> в инструментальных классах Придворной певческой капеллы, затем с 1885 по 1890 гг. в Петербургской консерватории у него же. С марта 1892 года солист Императорского Михайловского Театра, а с сентября того же года становится вторым флейтистом, а позже регулятором оркестра </a:t>
            </a:r>
            <a:r>
              <a:rPr lang="ru-RU" dirty="0" err="1" smtClean="0"/>
              <a:t>Мариинского</a:t>
            </a:r>
            <a:r>
              <a:rPr lang="ru-RU" dirty="0" smtClean="0"/>
              <a:t> театра (балетный состав), где работает до 1907 года.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571501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3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Фёдор Васильевич Степанов</a:t>
            </a:r>
            <a:b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(1867-1914)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5757874" cy="499747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В 1905—1914 гг. профессор Петербургской консерватории, где начал первым профессионально преподавать флейту </a:t>
            </a:r>
            <a:r>
              <a:rPr lang="ru-RU" dirty="0" err="1" smtClean="0"/>
              <a:t>Бёма</a:t>
            </a:r>
            <a:r>
              <a:rPr lang="ru-RU" dirty="0" smtClean="0"/>
              <a:t>. Одновременно являлся капельмейстером и учителем музыки юнкеров Павловского военного училища.</a:t>
            </a:r>
            <a:endParaRPr lang="ru-RU" dirty="0"/>
          </a:p>
        </p:txBody>
      </p:sp>
      <p:pic>
        <p:nvPicPr>
          <p:cNvPr id="4" name="Рисунок 3" descr="200px-Федор_Степанов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2448" y="1714488"/>
            <a:ext cx="2921552" cy="3432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Нина Николаевна Ургант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646237"/>
            <a:ext cx="5786478" cy="485459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После войны, окончив среднюю школу, Нина Ургант приехала в Ленинград и подала документы сразу в политехнический и педагогический институты и заодно... в слесарную школу. Однако в итоге Нина поступила... в Ленинградский театральный институт имени А.Н. Островского (ныне - Академия театрального искусства), где ее педагогом была Татьяна </a:t>
            </a:r>
            <a:r>
              <a:rPr lang="ru-RU" dirty="0" err="1" smtClean="0"/>
              <a:t>Сойникова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15d8d51da6c4fad87c18f3e91075f3f6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3143256" cy="2533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929322" y="610072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Содержание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3" action="ppaction://hlinksldjump"/>
                        </a:rPr>
                        <a:t>Быстров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3" action="ppaction://hlinksldjump"/>
                        </a:rPr>
                        <a:t> Владимир Сергеевич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4" action="ppaction://hlinksldjump"/>
                        </a:rPr>
                        <a:t>Соловьёв Александр Константинович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5" action="ppaction://hlinksldjump"/>
                        </a:rPr>
                        <a:t>Зальца Антон Егорович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6" action="ppaction://hlinksldjump"/>
                        </a:rPr>
                        <a:t>Степанов Фёдор Васильевич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Мануил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 (</a:t>
                      </a:r>
                      <a:r>
                        <a:rPr lang="ru-RU" sz="20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Лемешевский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)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8" action="ppaction://hlinksldjump"/>
                        </a:rPr>
                        <a:t>Ургант Нина Николаевна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9" action="ppaction://hlinksldjump"/>
                        </a:rPr>
                        <a:t>Нилов Геннадий Петрович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10" action="ppaction://hlinksldjump"/>
                        </a:rPr>
                        <a:t>Ягдфельд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10" action="ppaction://hlinksldjump"/>
                        </a:rPr>
                        <a:t> Григорий Борисович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11" action="ppaction://hlinksldjump"/>
                        </a:rPr>
                        <a:t>Оснос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11" action="ppaction://hlinksldjump"/>
                        </a:rPr>
                        <a:t> Вячеслав Вульфович</a:t>
                      </a:r>
                      <a:endParaRPr lang="ru-RU" sz="2000" b="1" dirty="0" smtClean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hlinkClick r:id="rId12" action="ppaction://hlinksldjump"/>
                        </a:rPr>
                        <a:t>Заключение</a:t>
                      </a:r>
                      <a:endParaRPr lang="ru-RU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Нина Николаевна Ургант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5400684" cy="499747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Успешно окончив институт в 1953 году, Нина определилась на работу в Ярославский академический драматический театр имени Ф. Волкова, где сразу заняла место ведущей лирической героини. Но проработала она там недолго. Уже через год (в 1954) Ургант вступила в труппу Ленинградского театра имени Ленинского комсомола, куда ее пригласил Георгий Александрович Товстоногов, тогда художественный руководитель театра.</a:t>
            </a:r>
          </a:p>
          <a:p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1857364"/>
            <a:ext cx="2861312" cy="4126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Григорий Борисович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Ягдфельд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(1908-1992)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1909 году, в возрасте восьми месяцев, вместе с родителями, переезжает в Санкт-Петербург.</a:t>
            </a:r>
          </a:p>
          <a:p>
            <a:pPr algn="just"/>
            <a:r>
              <a:rPr lang="ru-RU" dirty="0" smtClean="0"/>
              <a:t>В 1926—1930 </a:t>
            </a:r>
            <a:r>
              <a:rPr lang="ru-RU" dirty="0" err="1" smtClean="0"/>
              <a:t>гг</a:t>
            </a:r>
            <a:r>
              <a:rPr lang="ru-RU" dirty="0" smtClean="0"/>
              <a:t> — учился на Высших курсах искусствоведения при Ленинградском институте истории искусств.</a:t>
            </a:r>
          </a:p>
          <a:p>
            <a:pPr algn="just"/>
            <a:r>
              <a:rPr lang="ru-RU" dirty="0" smtClean="0"/>
              <a:t>В 1929 г. начал литературную </a:t>
            </a:r>
            <a:r>
              <a:rPr lang="ru-RU" dirty="0" err="1" smtClean="0"/>
              <a:t>деятельнось</a:t>
            </a:r>
            <a:r>
              <a:rPr lang="ru-RU" dirty="0" smtClean="0"/>
              <a:t>. Окончил Санкт-Петербургскую государственную консерваторию имени Н. А. Римского-Корсакова (</a:t>
            </a:r>
            <a:r>
              <a:rPr lang="ru-RU" dirty="0" err="1" smtClean="0"/>
              <a:t>СПбГК</a:t>
            </a:r>
            <a:r>
              <a:rPr lang="ru-RU" dirty="0" smtClean="0"/>
              <a:t>) по классу скрипки. Член Союза писателей РСФСР, Союза кинематографистов РСФСР, Союза театральных деятелей РСФСР.</a:t>
            </a:r>
          </a:p>
          <a:p>
            <a:pPr algn="just"/>
            <a:r>
              <a:rPr lang="ru-RU" dirty="0" smtClean="0"/>
              <a:t>В 1946 г. выходит постановление ЦК «О журналах „Звезда“ и „Ленинград“», в котором резкой критике подвергалась пьеса Григория </a:t>
            </a:r>
            <a:r>
              <a:rPr lang="ru-RU" dirty="0" err="1" smtClean="0"/>
              <a:t>Ягдфедьда</a:t>
            </a:r>
            <a:r>
              <a:rPr lang="ru-RU" dirty="0" smtClean="0"/>
              <a:t> «Дорога времени», творчество Анны Ахматовой, Михаила Зощенко, Геннадия Гора и других советских писателей. Все они были исключены из Союза советских писателей.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631503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3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Григорий Борисович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Ягдфельд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(1908-1992)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В 1958 г. — знакомится со своей будущей женой Галиной, с которой проживёт до самой смерти 11 января 1992 года. Умер в возрасте 84 лет. Похоронен на Преображенском кладбище в Санкт-Петербурге.</a:t>
            </a:r>
          </a:p>
          <a:p>
            <a:endParaRPr lang="ru-RU" dirty="0" smtClean="0"/>
          </a:p>
          <a:p>
            <a:r>
              <a:rPr lang="ru-RU" dirty="0" smtClean="0"/>
              <a:t>Наследие Григория </a:t>
            </a:r>
            <a:r>
              <a:rPr lang="ru-RU" dirty="0" err="1" smtClean="0"/>
              <a:t>Ягдфельда</a:t>
            </a:r>
            <a:r>
              <a:rPr lang="ru-RU" dirty="0" smtClean="0"/>
              <a:t> — пьесы для взрослых и детей, водевили, литературные и режиссёрские сценарии, сценарии цирковых, эстрадных представлений, пантомим и балетов. Несколько киносценариев и пьес написано в соавторстве с Виктором </a:t>
            </a:r>
            <a:r>
              <a:rPr lang="ru-RU" dirty="0" err="1" smtClean="0"/>
              <a:t>Витковичем</a:t>
            </a:r>
            <a:r>
              <a:rPr lang="ru-RU" dirty="0" smtClean="0"/>
              <a:t> и Ниной </a:t>
            </a:r>
            <a:r>
              <a:rPr lang="ru-RU" dirty="0" err="1" smtClean="0"/>
              <a:t>Гернет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628652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3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Заключение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35426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Эти знаменитые люди - лишь часть тех, кто родился или вырос в нашем замечательном городе, но тем не менее мы должны знать и помнить их.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71612"/>
            <a:ext cx="8643998" cy="32316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Презентация была выполнена </a:t>
            </a:r>
          </a:p>
          <a:p>
            <a:r>
              <a:rPr lang="ru-RU" sz="2800" dirty="0" smtClean="0"/>
              <a:t>учеником 11 класса</a:t>
            </a:r>
          </a:p>
          <a:p>
            <a:r>
              <a:rPr lang="ru-RU" sz="2800" dirty="0" smtClean="0"/>
              <a:t>средней школы №4</a:t>
            </a:r>
          </a:p>
          <a:p>
            <a:r>
              <a:rPr lang="ru-RU" sz="2800" dirty="0" smtClean="0"/>
              <a:t>Воробьёвым </a:t>
            </a:r>
            <a:r>
              <a:rPr lang="ru-RU" sz="2800" dirty="0" err="1" smtClean="0"/>
              <a:t>Артемием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MG000012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1" y="1560350"/>
            <a:ext cx="2105843" cy="3225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3" grpId="1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182246"/>
          </a:xfrm>
        </p:spPr>
        <p:txBody>
          <a:bodyPr>
            <a:noAutofit/>
          </a:bodyPr>
          <a:lstStyle/>
          <a:p>
            <a:r>
              <a:rPr lang="ru-RU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Быстров</a:t>
            </a:r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Владимир Сергеевич. Детство и юность 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6236"/>
            <a:ext cx="5214974" cy="4854597"/>
          </a:xfrm>
        </p:spPr>
        <p:txBody>
          <a:bodyPr numCol="1"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Родился 31 января 1984 года в семье водителя Сергея Николаевича и работницы абразивного завода Светланы Анатольевны, учился в школе № 6, где занимался футболом, теннисом, волейболом, хоккеем и баскетболом. В возрасте 13-ти лет одновременно с занятиями в «Смене», </a:t>
            </a:r>
            <a:r>
              <a:rPr lang="ru-RU" dirty="0" err="1" smtClean="0"/>
              <a:t>Быстров</a:t>
            </a:r>
            <a:r>
              <a:rPr lang="ru-RU" dirty="0" smtClean="0"/>
              <a:t> учился в школе № 473.</a:t>
            </a:r>
            <a:endParaRPr lang="ru-RU" dirty="0"/>
          </a:p>
        </p:txBody>
      </p:sp>
      <p:pic>
        <p:nvPicPr>
          <p:cNvPr id="6" name="Рисунок 5" descr="bystrov_vlad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643050"/>
            <a:ext cx="2510670" cy="38496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1214446"/>
          </a:xfrm>
        </p:spPr>
        <p:txBody>
          <a:bodyPr>
            <a:noAutofit/>
          </a:bodyPr>
          <a:lstStyle/>
          <a:p>
            <a:pPr algn="l"/>
            <a:r>
              <a:rPr lang="ru-RU" sz="36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Быстров</a:t>
            </a:r>
            <a:r>
              <a:rPr lang="ru-RU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Владимир Сергеевич. Карьерный путь</a:t>
            </a:r>
            <a:endParaRPr lang="ru-RU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28282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С 2001 по 2005 год Владимир играл за петербургский «Зенит», с 2005 по 2009 год  - за московский «Спартак», а в 2009 году он опять перешёл в «Зенит», где играет по настоящее время. В 2004 </a:t>
            </a:r>
            <a:r>
              <a:rPr lang="ru-RU" dirty="0" err="1" smtClean="0"/>
              <a:t>Быстров</a:t>
            </a:r>
            <a:r>
              <a:rPr lang="ru-RU" dirty="0" smtClean="0"/>
              <a:t> был приглашён в Сборную России.</a:t>
            </a:r>
            <a:endParaRPr lang="ru-RU" dirty="0"/>
          </a:p>
        </p:txBody>
      </p:sp>
      <p:pic>
        <p:nvPicPr>
          <p:cNvPr id="6" name="Рисунок 5" descr="players.11648.545x250.jpg"/>
          <p:cNvPicPr>
            <a:picLocks noChangeAspect="1"/>
          </p:cNvPicPr>
          <p:nvPr/>
        </p:nvPicPr>
        <p:blipFill>
          <a:blip r:embed="rId3" cstate="print"/>
          <a:srcRect r="-459"/>
          <a:stretch>
            <a:fillRect/>
          </a:stretch>
        </p:blipFill>
        <p:spPr>
          <a:xfrm>
            <a:off x="1714480" y="3500438"/>
            <a:ext cx="5997226" cy="2738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929322" y="628652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92867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Антон Егорович Зальца (1843-1916)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06" y="1785926"/>
            <a:ext cx="6357982" cy="3929090"/>
          </a:xfrm>
          <a:effectLst>
            <a:outerShdw blurRad="50800" dist="38100" dir="5400000" rotWithShape="0">
              <a:srgbClr val="000000">
                <a:alpha val="43137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Родился 22 октября 1843 г. в семье полковника Георгия Антоновича фон 3альца (1795 - 1874) и Александры, урожденной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Бросиной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окончил в 1862 г. школу гвардейских  юнкеров, участвовал во многих значимых событиях того времени, умер в 1916 в Петрограде.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250px-Zalzaa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3930" t="3089" r="1758" b="25855"/>
          <a:stretch>
            <a:fillRect/>
          </a:stretch>
        </p:blipFill>
        <p:spPr>
          <a:xfrm>
            <a:off x="4764572" y="1643050"/>
            <a:ext cx="3950832" cy="37862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5857884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" action="ppaction://noaction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357214"/>
            <a:ext cx="9144064" cy="214314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Антон Егорович Зальца. Награды, вручённые с 1863 по 1878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43050"/>
            <a:ext cx="7000892" cy="4500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Святого Станислава 3-й ст. (1863),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Орден Святой Анны 4-й ст. (1863), 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Святой Анны 3-й ст. (1873), 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Золотое оружие «За храбрость» (1877),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Орден Святого Георгия 4-й ст. (1878),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Орден Святого Станислава 2-й ст. (1878),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Орден Святого Владимира 4-й ст. (1878),</a:t>
            </a:r>
          </a:p>
          <a:p>
            <a:pPr marL="514858" indent="-514350" algn="just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1" name="Рисунок 30" descr="200px-Golden_swoed_for_cour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1214422"/>
            <a:ext cx="1905000" cy="2886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" name="TextBox 31"/>
          <p:cNvSpPr txBox="1"/>
          <p:nvPr/>
        </p:nvSpPr>
        <p:spPr>
          <a:xfrm>
            <a:off x="7215206" y="4286256"/>
            <a:ext cx="1928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/>
              </a:rPr>
              <a:t>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снимке:</a:t>
            </a:r>
          </a:p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Золотое оружие «За храбрость»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617216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" action="ppaction://noaction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3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-Badge_to_Order_St_Alexander_Nevsky_1820-18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3857628"/>
            <a:ext cx="1962012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300px-Order_of_White_Eagle_Badge_both_sides.jpg"/>
          <p:cNvPicPr>
            <a:picLocks noChangeAspect="1"/>
          </p:cNvPicPr>
          <p:nvPr/>
        </p:nvPicPr>
        <p:blipFill>
          <a:blip r:embed="rId4" cstate="print"/>
          <a:srcRect r="49999"/>
          <a:stretch>
            <a:fillRect/>
          </a:stretch>
        </p:blipFill>
        <p:spPr>
          <a:xfrm>
            <a:off x="3733653" y="3857628"/>
            <a:ext cx="1838479" cy="25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Антон Егорович Зальца. Награды, вручённые с 1883 по 1914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3385"/>
            <a:ext cx="8715436" cy="2425681"/>
          </a:xfr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Орден Святой Анны 2-й ст. (1883), 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Орден Святого Владимира 3-й ст. (1888), 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Орден Святого Станислава 1-й ст. (1898),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Орден Святой Анны 1-й ст. (1904),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Орден Святого Владимира 2-й ст. (1906),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Орден Белого Орла (1911), </a:t>
            </a:r>
          </a:p>
          <a:p>
            <a:pPr marL="514858" indent="-514350" algn="just">
              <a:buFont typeface="+mj-lt"/>
              <a:buAutoNum type="arabicPeriod"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Орден Святого Александра Невского (1914)</a:t>
            </a:r>
          </a:p>
          <a:p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Рисунок 5" descr="200px-Знак_ордена_анны_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2072967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572132" y="4143380"/>
            <a:ext cx="3571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ingdings"/>
              </a:rPr>
              <a:t>На снимках:(слева направо)</a:t>
            </a:r>
          </a:p>
          <a:p>
            <a:r>
              <a:rPr lang="ru-RU" dirty="0" smtClean="0">
                <a:sym typeface="Wingdings"/>
              </a:rPr>
              <a:t>Орден Святой Анны 2-й ст. </a:t>
            </a:r>
          </a:p>
          <a:p>
            <a:r>
              <a:rPr lang="ru-RU" dirty="0" smtClean="0">
                <a:sym typeface="Wingdings"/>
              </a:rPr>
              <a:t>Орден Святого Александра Невского</a:t>
            </a:r>
          </a:p>
          <a:p>
            <a:r>
              <a:rPr lang="ru-RU" dirty="0" smtClean="0">
                <a:sym typeface="Wingdings"/>
              </a:rPr>
              <a:t>Орден Белого Орла</a:t>
            </a:r>
          </a:p>
          <a:p>
            <a:r>
              <a:rPr lang="ru-RU" dirty="0" smtClean="0">
                <a:sym typeface="Wingdings"/>
              </a:rPr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" action="ppaction://noaction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6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7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0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Митрополит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Мануил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Лемешевский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В.В.) (1884-1968)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686436" cy="452628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Окончил </a:t>
            </a:r>
            <a:r>
              <a:rPr lang="ru-RU" dirty="0" err="1" smtClean="0"/>
              <a:t>Либавскую</a:t>
            </a:r>
            <a:r>
              <a:rPr lang="ru-RU" dirty="0" smtClean="0"/>
              <a:t> Николаевскую гимназию, учился на юридическом факультете Петербургского университета (ушёл в 1910 с последнего курса) и в Петроградской духовной академии (1916—1918). Окончил высшие библиотечные курсы в Петрограде в 1920.</a:t>
            </a:r>
          </a:p>
          <a:p>
            <a:endParaRPr lang="ru-RU" dirty="0" smtClean="0"/>
          </a:p>
        </p:txBody>
      </p:sp>
      <p:pic>
        <p:nvPicPr>
          <p:cNvPr id="4" name="Рисунок 3" descr="05_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143116"/>
            <a:ext cx="2100265" cy="31115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929322" y="585789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" action="ppaction://noaction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Деятельность Митрополита </a:t>
            </a:r>
            <a:r>
              <a:rPr lang="ru-RU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Мануила</a:t>
            </a:r>
            <a:endParaRPr lang="ru-RU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1911 пострижен в монашество, в 1912 - рукоположен во иеромонаха. С апреля 1919 - настоятель Никольской церкви. В марте 1920 основал при ней Спасское братство, из-за чего был арестован. 1923-1924 управлял Петроградской епархией. 3 года отбывал срок на Соловках по обвинению в создании нелегального братства, в 1928 оказывал поддержку митрополиту Сергию в Ленинграде в неприятии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иосифлянского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разделения.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6457914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3" action="ppaction://hlinksldjump"/>
              </a:rPr>
              <a:t>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4" action="ppaction://hlinksldjump"/>
              </a:rPr>
              <a:t>Меню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</a:rPr>
              <a:t>|</a:t>
            </a: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  <a:sym typeface="Wingdings"/>
                <a:hlinkClick r:id="rId5" action="ppaction://hlinksldjump"/>
              </a:rPr>
              <a:t>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798</TotalTime>
  <Words>1553</Words>
  <Application>Microsoft Office PowerPoint</Application>
  <PresentationFormat>Экран (4:3)</PresentationFormat>
  <Paragraphs>143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Знаменитые и почетаемые люди нашего края</vt:lpstr>
      <vt:lpstr>Содержание</vt:lpstr>
      <vt:lpstr>Быстров Владимир Сергеевич. Детство и юность </vt:lpstr>
      <vt:lpstr>Быстров Владимир Сергеевич. Карьерный путь</vt:lpstr>
      <vt:lpstr>Антон Егорович Зальца (1843-1916)</vt:lpstr>
      <vt:lpstr>Антон Егорович Зальца. Награды, вручённые с 1863 по 1878 </vt:lpstr>
      <vt:lpstr>Антон Егорович Зальца. Награды, вручённые с 1883 по 1914</vt:lpstr>
      <vt:lpstr>Митрополит Мануил (Лемешевский В.В.) (1884-1968) </vt:lpstr>
      <vt:lpstr>Деятельность Митрополита Мануила</vt:lpstr>
      <vt:lpstr>Деятельность Митрополита Мануила</vt:lpstr>
      <vt:lpstr>Геннадий Петрович Нилов</vt:lpstr>
      <vt:lpstr>Геннадий Петрович Нилов</vt:lpstr>
      <vt:lpstr>Геннадий Петрович Нилов</vt:lpstr>
      <vt:lpstr>Вячеслав Вульфович Оснос (1935-2009)  </vt:lpstr>
      <vt:lpstr>Александр Константинович Соловьёв (1846-1879)</vt:lpstr>
      <vt:lpstr>Александр Константинович Соловьёв (1846-1879)</vt:lpstr>
      <vt:lpstr>Фёдор Васильевич Степанов (1867-1914)</vt:lpstr>
      <vt:lpstr>Фёдор Васильевич Степанов (1867-1914)</vt:lpstr>
      <vt:lpstr>Нина Николаевна Ургант</vt:lpstr>
      <vt:lpstr>Нина Николаевна Ургант</vt:lpstr>
      <vt:lpstr>Григорий Борисович Ягдфельд (1908-1992)</vt:lpstr>
      <vt:lpstr>Григорий Борисович Ягдфельд (1908-1992)</vt:lpstr>
      <vt:lpstr>Заключение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Тёма</dc:creator>
  <cp:lastModifiedBy>1а</cp:lastModifiedBy>
  <cp:revision>84</cp:revision>
  <dcterms:created xsi:type="dcterms:W3CDTF">2010-02-24T17:09:07Z</dcterms:created>
  <dcterms:modified xsi:type="dcterms:W3CDTF">2015-03-16T16:55:13Z</dcterms:modified>
</cp:coreProperties>
</file>